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305" r:id="rId4"/>
    <p:sldId id="308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1" r:id="rId16"/>
    <p:sldId id="302" r:id="rId17"/>
    <p:sldId id="303" r:id="rId18"/>
    <p:sldId id="304" r:id="rId19"/>
    <p:sldId id="309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65A8B"/>
    <a:srgbClr val="105A5B"/>
    <a:srgbClr val="1376BA"/>
    <a:srgbClr val="1C86C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5596" autoAdjust="0"/>
  </p:normalViewPr>
  <p:slideViewPr>
    <p:cSldViewPr>
      <p:cViewPr varScale="1">
        <p:scale>
          <a:sx n="89" d="100"/>
          <a:sy n="89" d="100"/>
        </p:scale>
        <p:origin x="116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66A33D2-B3E1-4E39-9DEE-7CCA121FC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7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D7CAC-6AE7-48C5-B48B-07B769722586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3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704850"/>
          </a:xfrm>
          <a:effectLst>
            <a:outerShdw algn="ctr" rotWithShape="0">
              <a:schemeClr val="bg1"/>
            </a:outerShdw>
          </a:effectLst>
        </p:spPr>
        <p:txBody>
          <a:bodyPr/>
          <a:lstStyle>
            <a:lvl1pPr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7772400" cy="685800"/>
          </a:xfrm>
          <a:effectLst>
            <a:outerShdw algn="ctr" rotWithShape="0">
              <a:schemeClr val="bg1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905000"/>
            <a:ext cx="18288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905000"/>
            <a:ext cx="53340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8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58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667000"/>
            <a:ext cx="3581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581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5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7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22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42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84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905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667000"/>
            <a:ext cx="7315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981200"/>
            <a:ext cx="4648200" cy="704850"/>
          </a:xfrm>
          <a:effectLst>
            <a:outerShdw dist="12700" algn="ctr" rotWithShape="0">
              <a:schemeClr val="bg1"/>
            </a:outerShdw>
          </a:effectLst>
        </p:spPr>
        <p:txBody>
          <a:bodyPr/>
          <a:lstStyle/>
          <a:p>
            <a:r>
              <a:rPr lang="en-US" dirty="0" smtClean="0"/>
              <a:t> Dot Net  Application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41609" y="4419600"/>
            <a:ext cx="30136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917" y="457200"/>
            <a:ext cx="6579815" cy="634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Mobile Application(smart Device Application)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16764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develop only window based mobile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can developed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micro soft Visual studio-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2008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8651" y="838200"/>
            <a:ext cx="247522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 Application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4126" y="2209800"/>
            <a:ext cx="3929281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we need to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developed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external tool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572000" cy="5799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WPF(Window present Foundation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05506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Windows Presentation Foundation 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(WPF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is a graphical subsystem for rendering user interfaces in Windows-based applications by Microsoft. </a:t>
            </a:r>
            <a:endParaRPr lang="en-US" baseline="30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WPF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previously known as "Avalon", was initially released as part of .NET Framework 3.0.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WPF can be  develop forms,animation,videos.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(XAML)(2D &amp; 3D form web application)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allows you to create  windows application as well as application which can run over the browser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09600"/>
            <a:ext cx="5029197" cy="525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WCF(Window Communication Foundation)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981200"/>
            <a:ext cx="7772400" cy="395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Windows Communication Foundation (WCF) is a framework for building service-oriented applications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Using WCF, you can send data as asynchronous messages from one service endpoint to another. </a:t>
            </a:r>
            <a:endParaRPr lang="en-US" baseline="30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service endpoint can be part of a continuously available service hosted by IIS, or it can be a service hosted in an application.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develop 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distributed application and services 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7602" y="762000"/>
            <a:ext cx="455445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Silver light(Animated presentation)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028617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Silverlight is  used to </a:t>
            </a:r>
            <a:r>
              <a:rPr lang="en-US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create    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Rich </a:t>
            </a:r>
            <a:r>
              <a:rPr lang="en-US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Applications(RIA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similar to Adobe Flash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plugin for Silverlight is available for some browsers.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used HTML,XAML 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JavaScript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code and can be easily designed using Micro soft visual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studio integrated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Environment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can 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create  Graphics animation that are vector based.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Silverlight can work on different 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platform 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different browser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6314" y="685800"/>
            <a:ext cx="2350323" cy="525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Share Point(Server)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905000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Share point uses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 XML doc standard for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integration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Document meta data is also stored using this format.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SharePoint provides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various application programming interface(API).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Client-Side,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 ,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SOAP,Obiect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based interface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4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1863" y="457200"/>
            <a:ext cx="269945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Mona Android Apps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4572000" cy="625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created  our own android apps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930" y="533400"/>
            <a:ext cx="182678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iPhone 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Apps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003" y="1752600"/>
            <a:ext cx="807720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software application developed for use on Apple's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-powered iPhone devices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iPhone apps are available through the Apple App Store and are designed to run on Apple's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mobile operating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marL="457200" indent="-4572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hich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powers the iPhone as well as Apple's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iPod Touch devices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288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MVC stands for Model-View-Controller</a:t>
            </a:r>
          </a:p>
          <a:p>
            <a:pPr marL="342900" indent="-342900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 is the actual internal representation</a:t>
            </a:r>
          </a:p>
          <a:p>
            <a:pPr marL="342900" indent="-342900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(or a View) is a way of looking at or displaying the model</a:t>
            </a:r>
          </a:p>
          <a:p>
            <a:pPr marL="342900" indent="-342900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 provides for user input and modification</a:t>
            </a:r>
          </a:p>
          <a:p>
            <a:pPr marL="342900" indent="-342900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three components are usually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implemented</a:t>
            </a:r>
          </a:p>
          <a:p>
            <a:pPr algn="just" eaLnBrk="1" hangingPunct="1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separate classes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315" y="381000"/>
            <a:ext cx="1042273" cy="688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4267200" y="725165"/>
            <a:ext cx="1752600" cy="1752600"/>
          </a:xfrm>
          <a:prstGeom prst="wedgeEllipseCallou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6900214" y="1219200"/>
            <a:ext cx="1752600" cy="1752600"/>
          </a:xfrm>
          <a:prstGeom prst="wedgeEllipseCallout">
            <a:avLst>
              <a:gd name="adj1" fmla="val -73742"/>
              <a:gd name="adj2" fmla="val 63970"/>
            </a:avLst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Presentation layer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 rot="21331259" flipH="1">
            <a:off x="5989371" y="3457399"/>
            <a:ext cx="1821687" cy="1647934"/>
          </a:xfrm>
          <a:prstGeom prst="wedgeEllipseCallout">
            <a:avLst>
              <a:gd name="adj1" fmla="val 74850"/>
              <a:gd name="adj2" fmla="val -38287"/>
            </a:avLst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link Layer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02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22174" y="2362200"/>
            <a:ext cx="4540625" cy="98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Thank You.</a:t>
            </a:r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HISTORY  OF .NET?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1990 – next generation windows services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2000 - .NET framework(rename)</a:t>
            </a:r>
          </a:p>
          <a:p>
            <a:pPr>
              <a:buNone/>
            </a:pPr>
            <a:endParaRPr lang="en-US" sz="1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endParaRPr lang="en-US" sz="1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is a programming structure it is used for building ,deploying &amp; doing other services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Also multiple plat form Independent 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multiple language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Independent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315200" cy="715963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sz="4000" dirty="0" smtClean="0"/>
              <a:t>NET VERSIONS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3733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1.0 - .NET framework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1.1 - .NET 2003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2.0 - .NET 2003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3.0 –.NET 2005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3.5 –.NET 2008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4.0 - .NET 2010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4.5 -.NET 2012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5.5 -.NET 2013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.NET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a collection of services and classes.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a underlying layer between operating system and application.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 not support pointer.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TYPES OF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Windows application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Service Application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Web application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 application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Mobile Application(smart Device Application)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 Application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WPF(Window present Foundation)(XAML)(2D &amp; 3D form web application)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WCF(Window Communication Foundation)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Silver light(Animated presentation)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Share Point(Server)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Mona Android Apps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iPhone Apps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MVC(Model View Control)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WINDOWS APPLICATION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Desktop application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Forms are like vb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contains controls</a:t>
            </a:r>
            <a:endParaRPr lang="en-US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US" smtClean="0"/>
              <a:t>TYPES OF APPLICATIONS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WEB APPLICATION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Asp.net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create dynamic web page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Server-side programming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GUI-graphical user interface</a:t>
            </a:r>
            <a:endParaRPr lang="en-US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US" smtClean="0"/>
              <a:t>TYPES OF APPLICATIONS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CONSOLE APPLICATION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Character-user-interface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Command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prompt.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US" smtClean="0"/>
              <a:t>TYPES OF APPLICATIONS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5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034" y="457200"/>
            <a:ext cx="4143570" cy="634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Service Application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905000"/>
            <a:ext cx="784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 formally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 as network services enable you to create long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US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executable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 run in their own windows sessions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services can be automatically started when the computer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boots, 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paused 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restarted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do not  show any use interface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9">
      <a:dk1>
        <a:srgbClr val="4D4D4D"/>
      </a:dk1>
      <a:lt1>
        <a:srgbClr val="FFFFFF"/>
      </a:lt1>
      <a:dk2>
        <a:srgbClr val="4D4D4D"/>
      </a:dk2>
      <a:lt2>
        <a:srgbClr val="91C5F9"/>
      </a:lt2>
      <a:accent1>
        <a:srgbClr val="3997F5"/>
      </a:accent1>
      <a:accent2>
        <a:srgbClr val="0B73DB"/>
      </a:accent2>
      <a:accent3>
        <a:srgbClr val="FFFFFF"/>
      </a:accent3>
      <a:accent4>
        <a:srgbClr val="404040"/>
      </a:accent4>
      <a:accent5>
        <a:srgbClr val="AEC9F9"/>
      </a:accent5>
      <a:accent6>
        <a:srgbClr val="0968C6"/>
      </a:accent6>
      <a:hlink>
        <a:srgbClr val="0A69C8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165A8B"/>
        </a:lt2>
        <a:accent1>
          <a:srgbClr val="27759B"/>
        </a:accent1>
        <a:accent2>
          <a:srgbClr val="3991B5"/>
        </a:accent2>
        <a:accent3>
          <a:srgbClr val="FFFFFF"/>
        </a:accent3>
        <a:accent4>
          <a:srgbClr val="404040"/>
        </a:accent4>
        <a:accent5>
          <a:srgbClr val="ACBDCB"/>
        </a:accent5>
        <a:accent6>
          <a:srgbClr val="3383A4"/>
        </a:accent6>
        <a:hlink>
          <a:srgbClr val="40A3E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42A5BC"/>
        </a:lt2>
        <a:accent1>
          <a:srgbClr val="0B70D4"/>
        </a:accent1>
        <a:accent2>
          <a:srgbClr val="61D9E4"/>
        </a:accent2>
        <a:accent3>
          <a:srgbClr val="FFFFFF"/>
        </a:accent3>
        <a:accent4>
          <a:srgbClr val="404040"/>
        </a:accent4>
        <a:accent5>
          <a:srgbClr val="AABBE6"/>
        </a:accent5>
        <a:accent6>
          <a:srgbClr val="57C4CF"/>
        </a:accent6>
        <a:hlink>
          <a:srgbClr val="2091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7B87E1"/>
        </a:lt2>
        <a:accent1>
          <a:srgbClr val="0B70D4"/>
        </a:accent1>
        <a:accent2>
          <a:srgbClr val="4646F0"/>
        </a:accent2>
        <a:accent3>
          <a:srgbClr val="FFFFFF"/>
        </a:accent3>
        <a:accent4>
          <a:srgbClr val="404040"/>
        </a:accent4>
        <a:accent5>
          <a:srgbClr val="AABBE6"/>
        </a:accent5>
        <a:accent6>
          <a:srgbClr val="3F3FD9"/>
        </a:accent6>
        <a:hlink>
          <a:srgbClr val="2091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91C5F9"/>
        </a:lt2>
        <a:accent1>
          <a:srgbClr val="3997F5"/>
        </a:accent1>
        <a:accent2>
          <a:srgbClr val="0A66C2"/>
        </a:accent2>
        <a:accent3>
          <a:srgbClr val="FFFFFF"/>
        </a:accent3>
        <a:accent4>
          <a:srgbClr val="404040"/>
        </a:accent4>
        <a:accent5>
          <a:srgbClr val="AEC9F9"/>
        </a:accent5>
        <a:accent6>
          <a:srgbClr val="085CB0"/>
        </a:accent6>
        <a:hlink>
          <a:srgbClr val="08529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91C5F9"/>
        </a:lt2>
        <a:accent1>
          <a:srgbClr val="3997F5"/>
        </a:accent1>
        <a:accent2>
          <a:srgbClr val="0B73DB"/>
        </a:accent2>
        <a:accent3>
          <a:srgbClr val="FFFFFF"/>
        </a:accent3>
        <a:accent4>
          <a:srgbClr val="404040"/>
        </a:accent4>
        <a:accent5>
          <a:srgbClr val="AEC9F9"/>
        </a:accent5>
        <a:accent6>
          <a:srgbClr val="0968C6"/>
        </a:accent6>
        <a:hlink>
          <a:srgbClr val="0A69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258</TotalTime>
  <Words>687</Words>
  <Application>Microsoft Office PowerPoint</Application>
  <PresentationFormat>On-screen Show (4:3)</PresentationFormat>
  <Paragraphs>107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Microsoft Sans Serif</vt:lpstr>
      <vt:lpstr>Times New Roman</vt:lpstr>
      <vt:lpstr>Wingdings</vt:lpstr>
      <vt:lpstr>powerpoint-template</vt:lpstr>
      <vt:lpstr> Dot Net  Application</vt:lpstr>
      <vt:lpstr>HISTORY  OF .NET?</vt:lpstr>
      <vt:lpstr>.NET VERSIONS</vt:lpstr>
      <vt:lpstr>.NET FRAMEWORK</vt:lpstr>
      <vt:lpstr>TYPES OF APPLICATIONS</vt:lpstr>
      <vt:lpstr>WINDOWS APPLICATION</vt:lpstr>
      <vt:lpstr>WEB APPLICATION</vt:lpstr>
      <vt:lpstr>CONSOLE APPLICATION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Cloud Computing</dc:title>
  <dc:creator>Laxman</dc:creator>
  <cp:lastModifiedBy>BVOC</cp:lastModifiedBy>
  <cp:revision>48</cp:revision>
  <dcterms:created xsi:type="dcterms:W3CDTF">2015-09-07T14:07:43Z</dcterms:created>
  <dcterms:modified xsi:type="dcterms:W3CDTF">2019-03-20T05:11:30Z</dcterms:modified>
</cp:coreProperties>
</file>